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6" r:id="rId3"/>
    <p:sldId id="265" r:id="rId4"/>
    <p:sldId id="257" r:id="rId5"/>
    <p:sldId id="267" r:id="rId6"/>
    <p:sldId id="259" r:id="rId7"/>
    <p:sldId id="260" r:id="rId8"/>
    <p:sldId id="263" r:id="rId9"/>
    <p:sldId id="261" r:id="rId10"/>
    <p:sldId id="270" r:id="rId11"/>
    <p:sldId id="262" r:id="rId12"/>
    <p:sldId id="264" r:id="rId13"/>
    <p:sldId id="271" r:id="rId14"/>
    <p:sldId id="258" r:id="rId15"/>
    <p:sldId id="25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A3C71-AFA7-4818-840F-A29598940375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D7B7C-EBF3-44AF-A244-E951BA0813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wmf"/><Relationship Id="rId4" Type="http://schemas.openxmlformats.org/officeDocument/2006/relationships/image" Target="../media/image1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idx="4294967295"/>
          </p:nvPr>
        </p:nvSpPr>
        <p:spPr>
          <a:xfrm>
            <a:off x="609600" y="2590800"/>
            <a:ext cx="7772400" cy="1470025"/>
          </a:xfrm>
        </p:spPr>
        <p:txBody>
          <a:bodyPr>
            <a:normAutofit/>
          </a:bodyPr>
          <a:lstStyle/>
          <a:p>
            <a:r>
              <a:rPr lang="zh-TW" altLang="en-US" sz="6000" dirty="0" smtClean="0">
                <a:latin typeface="DFPBiaoKaiW5_HanPinIn1LU-AZ" pitchFamily="66" charset="-120"/>
                <a:ea typeface="DFPBiaoKaiW5_HanPinIn1LU-AZ" pitchFamily="66" charset="-120"/>
              </a:rPr>
              <a:t>課室裡的東西</a:t>
            </a:r>
            <a:endParaRPr lang="en-US" sz="60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10668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latin typeface="DFPBiaoKaiW5_HanPinIn1LU-AZ" pitchFamily="66" charset="-120"/>
                <a:ea typeface="DFPBiaoKaiW5_HanPinIn1LU-AZ" pitchFamily="66" charset="-120"/>
              </a:rPr>
              <a:t>找一找</a:t>
            </a:r>
            <a:endParaRPr lang="en-US" sz="5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pic>
        <p:nvPicPr>
          <p:cNvPr id="2051" name="Picture 3" descr="C:\Users\Owner\AppData\Local\Microsoft\Windows\Temporary Internet Files\Content.IE5\YMVV9D11\MC9002905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68925">
            <a:off x="6044892" y="969847"/>
            <a:ext cx="2196974" cy="1608999"/>
          </a:xfrm>
          <a:prstGeom prst="rect">
            <a:avLst/>
          </a:prstGeom>
          <a:noFill/>
        </p:spPr>
      </p:pic>
      <p:pic>
        <p:nvPicPr>
          <p:cNvPr id="2054" name="Picture 6" descr="C:\Users\Owner\AppData\Local\Microsoft\Windows\Temporary Internet Files\Content.IE5\C0JX8ECH\MC9002875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733800"/>
            <a:ext cx="2373517" cy="2544024"/>
          </a:xfrm>
          <a:prstGeom prst="rect">
            <a:avLst/>
          </a:prstGeom>
          <a:noFill/>
        </p:spPr>
      </p:pic>
      <p:pic>
        <p:nvPicPr>
          <p:cNvPr id="2056" name="Picture 8" descr="C:\Users\Owner\AppData\Local\Microsoft\Windows\Temporary Internet Files\Content.IE5\LN5DRA9Q\MC90028115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609600"/>
            <a:ext cx="1964602" cy="1928388"/>
          </a:xfrm>
          <a:prstGeom prst="rect">
            <a:avLst/>
          </a:prstGeom>
          <a:noFill/>
        </p:spPr>
      </p:pic>
      <p:pic>
        <p:nvPicPr>
          <p:cNvPr id="2057" name="Picture 9" descr="C:\Users\Owner\AppData\Local\Microsoft\Windows\Temporary Internet Files\Content.IE5\YMVV9D11\MC90008906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191000"/>
            <a:ext cx="2508217" cy="19251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wner\AppData\Local\Microsoft\Windows\Temporary Internet Files\Content.IE5\3RZ31YEN\MC9002340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114800"/>
            <a:ext cx="2372008" cy="1926879"/>
          </a:xfrm>
          <a:prstGeom prst="rect">
            <a:avLst/>
          </a:prstGeom>
          <a:noFill/>
        </p:spPr>
      </p:pic>
      <p:pic>
        <p:nvPicPr>
          <p:cNvPr id="3076" name="Picture 4" descr="C:\Users\Owner\AppData\Local\Microsoft\Windows\Temporary Internet Files\Content.IE5\LKLBCOS6\MC90032995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05000"/>
            <a:ext cx="1501366" cy="1788059"/>
          </a:xfrm>
          <a:prstGeom prst="rect">
            <a:avLst/>
          </a:prstGeom>
          <a:noFill/>
        </p:spPr>
      </p:pic>
      <p:pic>
        <p:nvPicPr>
          <p:cNvPr id="3078" name="Picture 6" descr="C:\Users\Owner\AppData\Local\Microsoft\Windows\Temporary Internet Files\Content.IE5\YMVV9D11\MC90029051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752600"/>
            <a:ext cx="2717549" cy="1990253"/>
          </a:xfrm>
          <a:prstGeom prst="rect">
            <a:avLst/>
          </a:prstGeom>
          <a:noFill/>
        </p:spPr>
      </p:pic>
      <p:pic>
        <p:nvPicPr>
          <p:cNvPr id="3081" name="Picture 9" descr="C:\Users\Owner\AppData\Local\Microsoft\Windows\Temporary Internet Files\Content.IE5\LN5DRA9Q\MC900298483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4343400"/>
            <a:ext cx="2109368" cy="150808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19200" y="6858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latin typeface="DFPBiaoKaiW5_HanPinIn1LU-AZ" pitchFamily="66" charset="-120"/>
                <a:ea typeface="DFPBiaoKaiW5_HanPinIn1LU-AZ" pitchFamily="66" charset="-120"/>
              </a:rPr>
              <a:t>鉛筆削</a:t>
            </a:r>
            <a:endParaRPr lang="en-US" sz="5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581400" y="2209800"/>
            <a:ext cx="1752600" cy="1752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0" y="2667000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latin typeface="DFPBiaoKaiW5_HanPinIn1LU-AZ" pitchFamily="66" charset="-120"/>
                <a:ea typeface="DFPBiaoKaiW5_HanPinIn1LU-AZ" pitchFamily="66" charset="-120"/>
              </a:rPr>
              <a:t> 削</a:t>
            </a:r>
            <a:endParaRPr lang="en-US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5181600" y="4572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latin typeface="DFPBiaoKaiW5_HanPinIn1LU-AZ" pitchFamily="66" charset="-120"/>
                <a:ea typeface="DFPBiaoKaiW5_HanPinIn1LU-AZ" pitchFamily="66" charset="-120"/>
              </a:rPr>
              <a:t>削鉛筆機</a:t>
            </a:r>
            <a:endParaRPr lang="en-US" sz="5400" dirty="0" smtClean="0">
              <a:latin typeface="DFPBiaoKaiW5_HanPinIn1LU-AZ" pitchFamily="66" charset="-120"/>
              <a:ea typeface="DFPBiaoKaiW5_HanPinIn1LU-AZ" pitchFamily="66" charset="-12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Owner\AppData\Local\Microsoft\Windows\Temporary Internet Files\Content.IE5\LN5DRA9Q\MC90043945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6400800" cy="48097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0" y="32766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6000" dirty="0" smtClean="0">
                <a:latin typeface="DFPBiaoKaiW5_HanPinIn1LU-AZ" pitchFamily="66" charset="-120"/>
                <a:ea typeface="DFPBiaoKaiW5_HanPinIn1LU-AZ" pitchFamily="66" charset="-120"/>
              </a:rPr>
              <a:t>一張紙</a:t>
            </a:r>
            <a:endParaRPr lang="en-US" sz="60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Owner\AppData\Local\Microsoft\Windows\Temporary Internet Files\Content.IE5\PZYMA1JH\MC90025030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057400"/>
            <a:ext cx="5817432" cy="40084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00400" y="685800"/>
            <a:ext cx="281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000" dirty="0" smtClean="0">
                <a:latin typeface="DFPBiaoKaiW5_HanPinIn1LU-AZ" pitchFamily="66" charset="-120"/>
                <a:ea typeface="DFPBiaoKaiW5_HanPinIn1LU-AZ" pitchFamily="66" charset="-120"/>
              </a:rPr>
              <a:t>電腦</a:t>
            </a:r>
            <a:endParaRPr lang="en-US" sz="80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AppData\Local\Microsoft\Windows\Temporary Internet Files\Content.IE5\LKLBCOS6\MC90029608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429000"/>
            <a:ext cx="2621755" cy="265191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19200" y="1143000"/>
            <a:ext cx="2971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6000" dirty="0" smtClean="0">
                <a:latin typeface="DFPBiaoKaiW5_HanPinIn1LU-AZ" pitchFamily="66" charset="-120"/>
                <a:ea typeface="DFPBiaoKaiW5_HanPinIn1LU-AZ" pitchFamily="66" charset="-120"/>
              </a:rPr>
              <a:t>垃圾桶</a:t>
            </a:r>
            <a:endParaRPr lang="en-US" sz="60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2600" y="10668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latin typeface="DFPHei-W5J-Pinyin1UUA-AZ" pitchFamily="34" charset="-122"/>
                <a:ea typeface="DFPHei-W5J-Pinyin1UUA-AZ" pitchFamily="34" charset="-122"/>
              </a:rPr>
              <a:t>垃圾桶</a:t>
            </a:r>
            <a:endParaRPr lang="en-US" sz="5400" dirty="0">
              <a:latin typeface="DFPHei-W5J-Pinyin1UUA-AZ" pitchFamily="34" charset="-122"/>
              <a:ea typeface="DFPHei-W5J-Pinyin1UUA-AZ" pitchFamily="34" charset="-122"/>
            </a:endParaRPr>
          </a:p>
        </p:txBody>
      </p:sp>
      <p:pic>
        <p:nvPicPr>
          <p:cNvPr id="1035" name="Picture 11" descr="C:\Users\Owner\AppData\Local\Microsoft\Windows\Temporary Internet Files\Content.IE5\PZYMA1JH\MC90033295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514600"/>
            <a:ext cx="2843823" cy="3723742"/>
          </a:xfrm>
          <a:prstGeom prst="rect">
            <a:avLst/>
          </a:prstGeom>
          <a:noFill/>
        </p:spPr>
      </p:pic>
      <p:sp>
        <p:nvSpPr>
          <p:cNvPr id="14" name="Oval 13"/>
          <p:cNvSpPr/>
          <p:nvPr/>
        </p:nvSpPr>
        <p:spPr>
          <a:xfrm>
            <a:off x="3429000" y="3733800"/>
            <a:ext cx="1752600" cy="1524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0" y="3962400"/>
            <a:ext cx="83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latin typeface="DFPBiaoKaiW5_HanPinIn1LU-AZ" pitchFamily="66" charset="-120"/>
                <a:ea typeface="DFPBiaoKaiW5_HanPinIn1LU-AZ" pitchFamily="66" charset="-120"/>
              </a:rPr>
              <a:t>扔</a:t>
            </a:r>
            <a:endParaRPr lang="en-US" sz="5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7620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400" dirty="0" smtClean="0">
                <a:latin typeface="DFPBiaoKaiW5_HanPinIn1LU-AZ" pitchFamily="66" charset="-120"/>
                <a:ea typeface="DFPBiaoKaiW5_HanPinIn1LU-AZ" pitchFamily="66" charset="-120"/>
              </a:rPr>
              <a:t>1. </a:t>
            </a:r>
            <a:r>
              <a:rPr lang="zh-TW" altLang="en-US" sz="5400" dirty="0" smtClean="0">
                <a:latin typeface="DFPBiaoKaiW5_HanPinIn1LU-AZ" pitchFamily="66" charset="-120"/>
                <a:ea typeface="DFPBiaoKaiW5_HanPinIn1LU-AZ" pitchFamily="66" charset="-120"/>
              </a:rPr>
              <a:t>中文怎麼寫</a:t>
            </a:r>
            <a:r>
              <a:rPr lang="en-US" altLang="zh-TW" sz="5400" dirty="0" smtClean="0">
                <a:latin typeface="DFPBiaoKaiW5_HanPinIn1LU-AZ" pitchFamily="66" charset="-120"/>
                <a:ea typeface="DFPBiaoKaiW5_HanPinIn1LU-AZ" pitchFamily="66" charset="-120"/>
              </a:rPr>
              <a:t>?</a:t>
            </a:r>
            <a:endParaRPr lang="en-US" sz="5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96240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400" dirty="0" smtClean="0">
                <a:latin typeface="DFPBiaoKaiW5_HanPinIn1LU-AZ" pitchFamily="66" charset="-120"/>
                <a:ea typeface="DFPBiaoKaiW5_HanPinIn1LU-AZ" pitchFamily="66" charset="-120"/>
              </a:rPr>
              <a:t>3. </a:t>
            </a:r>
            <a:r>
              <a:rPr lang="zh-TW" altLang="en-US" sz="5400" dirty="0" smtClean="0">
                <a:latin typeface="DFPBiaoKaiW5_HanPinIn1LU-AZ" pitchFamily="66" charset="-120"/>
                <a:ea typeface="DFPBiaoKaiW5_HanPinIn1LU-AZ" pitchFamily="66" charset="-120"/>
              </a:rPr>
              <a:t>拼音怎麼寫</a:t>
            </a:r>
            <a:r>
              <a:rPr lang="en-US" altLang="zh-TW" sz="5400" dirty="0" smtClean="0">
                <a:latin typeface="DFPBiaoKaiW5_HanPinIn1LU-AZ" pitchFamily="66" charset="-120"/>
                <a:ea typeface="DFPBiaoKaiW5_HanPinIn1LU-AZ" pitchFamily="66" charset="-120"/>
              </a:rPr>
              <a:t>?</a:t>
            </a:r>
            <a:endParaRPr lang="en-US" sz="5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236220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400" dirty="0" smtClean="0">
                <a:latin typeface="DFPBiaoKaiW5_HanPinIn1LU-AZ" pitchFamily="66" charset="-120"/>
                <a:ea typeface="DFPBiaoKaiW5_HanPinIn1LU-AZ" pitchFamily="66" charset="-120"/>
              </a:rPr>
              <a:t>2. </a:t>
            </a:r>
            <a:r>
              <a:rPr lang="zh-TW" altLang="en-US" sz="5400" dirty="0" smtClean="0">
                <a:latin typeface="DFPBiaoKaiW5_HanPinIn1LU-AZ" pitchFamily="66" charset="-120"/>
                <a:ea typeface="DFPBiaoKaiW5_HanPinIn1LU-AZ" pitchFamily="66" charset="-120"/>
              </a:rPr>
              <a:t>中文怎麼說</a:t>
            </a:r>
            <a:r>
              <a:rPr lang="en-US" altLang="zh-TW" sz="5400" dirty="0" smtClean="0">
                <a:latin typeface="DFPBiaoKaiW5_HanPinIn1LU-AZ" pitchFamily="66" charset="-120"/>
                <a:ea typeface="DFPBiaoKaiW5_HanPinIn1LU-AZ" pitchFamily="66" charset="-120"/>
              </a:rPr>
              <a:t>?</a:t>
            </a:r>
            <a:endParaRPr lang="en-US" sz="5400" dirty="0" smtClean="0">
              <a:latin typeface="DFPBiaoKaiW5_HanPinIn1LU-AZ" pitchFamily="66" charset="-120"/>
              <a:ea typeface="DFPBiaoKaiW5_HanPinIn1LU-AZ" pitchFamily="66" charset="-120"/>
            </a:endParaRPr>
          </a:p>
          <a:p>
            <a:endParaRPr lang="en-US" dirty="0"/>
          </a:p>
        </p:txBody>
      </p:sp>
      <p:pic>
        <p:nvPicPr>
          <p:cNvPr id="1026" name="Picture 2" descr="C:\Users\Owner\AppData\Local\Microsoft\Windows\Temporary Internet Files\Content.IE5\PZYMA1JH\MC90019758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04800"/>
            <a:ext cx="1966889" cy="1508512"/>
          </a:xfrm>
          <a:prstGeom prst="rect">
            <a:avLst/>
          </a:prstGeom>
          <a:noFill/>
        </p:spPr>
      </p:pic>
      <p:pic>
        <p:nvPicPr>
          <p:cNvPr id="1030" name="Picture 6" descr="C:\Users\Owner\AppData\Local\Microsoft\Windows\Temporary Internet Files\Content.IE5\T8I98EU6\MM900234764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286000"/>
            <a:ext cx="2021137" cy="1233488"/>
          </a:xfrm>
          <a:prstGeom prst="rect">
            <a:avLst/>
          </a:prstGeom>
          <a:noFill/>
        </p:spPr>
      </p:pic>
      <p:pic>
        <p:nvPicPr>
          <p:cNvPr id="1031" name="Picture 7" descr="C:\Users\Owner\AppData\Local\Microsoft\Windows\Temporary Internet Files\Content.IE5\T8I98EU6\MC90028117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0766" y="4190999"/>
            <a:ext cx="3071234" cy="1681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600200"/>
            <a:ext cx="8077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400" dirty="0" smtClean="0">
                <a:latin typeface="Kristen ITC" pitchFamily="66" charset="0"/>
                <a:ea typeface="標楷體" pitchFamily="65" charset="-120"/>
              </a:rPr>
              <a:t>1</a:t>
            </a:r>
            <a:r>
              <a:rPr lang="en-US" altLang="zh-TW" sz="4400" dirty="0" smtClean="0">
                <a:solidFill>
                  <a:srgbClr val="0070C0"/>
                </a:solidFill>
                <a:latin typeface="Kristen ITC" pitchFamily="66" charset="0"/>
                <a:ea typeface="標楷體" pitchFamily="65" charset="-120"/>
              </a:rPr>
              <a:t>.</a:t>
            </a:r>
            <a:r>
              <a:rPr lang="zh-TW" altLang="en-US" sz="4400" dirty="0" smtClean="0">
                <a:solidFill>
                  <a:srgbClr val="0070C0"/>
                </a:solidFill>
                <a:latin typeface="Kristen ITC" pitchFamily="66" charset="0"/>
                <a:ea typeface="標楷體" pitchFamily="65" charset="-120"/>
              </a:rPr>
              <a:t> </a:t>
            </a:r>
            <a:r>
              <a:rPr lang="en-US" sz="4400" dirty="0" smtClean="0">
                <a:solidFill>
                  <a:srgbClr val="0070C0"/>
                </a:solidFill>
                <a:latin typeface="Kristen ITC" pitchFamily="66" charset="0"/>
                <a:ea typeface="標楷體" pitchFamily="65" charset="-120"/>
              </a:rPr>
              <a:t>Great</a:t>
            </a:r>
            <a:r>
              <a:rPr lang="zh-TW" altLang="en-US" sz="5400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5400" dirty="0" smtClean="0">
                <a:solidFill>
                  <a:srgbClr val="FF0000"/>
                </a:solidFill>
                <a:latin typeface="DFPBiaoKaiW5_HanPinIn1LU-AZ" pitchFamily="66" charset="-120"/>
                <a:ea typeface="DFPBiaoKaiW5_HanPinIn1LU-AZ" pitchFamily="66" charset="-120"/>
              </a:rPr>
              <a:t>太好了</a:t>
            </a:r>
            <a:r>
              <a:rPr lang="en-US" altLang="zh-TW" sz="5400" dirty="0" smtClean="0">
                <a:solidFill>
                  <a:srgbClr val="FF0000"/>
                </a:solidFill>
                <a:latin typeface="DFPBiaoKaiW5_HanPinIn1LU-AZ" pitchFamily="66" charset="-120"/>
                <a:ea typeface="DFPBiaoKaiW5_HanPinIn1LU-AZ" pitchFamily="66" charset="-120"/>
              </a:rPr>
              <a:t>!</a:t>
            </a:r>
            <a:endParaRPr lang="en-US" sz="5400" dirty="0" smtClean="0">
              <a:solidFill>
                <a:srgbClr val="FF0000"/>
              </a:solidFill>
              <a:latin typeface="DFPBiaoKaiW5_HanPinIn1LU-AZ" pitchFamily="66" charset="-120"/>
              <a:ea typeface="DFPBiaoKaiW5_HanPinIn1LU-AZ" pitchFamily="66" charset="-120"/>
            </a:endParaRPr>
          </a:p>
          <a:p>
            <a:r>
              <a:rPr lang="en-US" altLang="zh-TW" sz="4000" dirty="0" smtClean="0">
                <a:latin typeface="Kristen ITC" pitchFamily="66" charset="0"/>
                <a:ea typeface="標楷體" pitchFamily="65" charset="-120"/>
              </a:rPr>
              <a:t>2.</a:t>
            </a:r>
            <a:r>
              <a:rPr lang="zh-TW" altLang="en-US" sz="4000" dirty="0" smtClean="0">
                <a:latin typeface="Kristen ITC" pitchFamily="66" charset="0"/>
                <a:ea typeface="標楷體" pitchFamily="65" charset="-120"/>
              </a:rPr>
              <a:t> </a:t>
            </a:r>
            <a:r>
              <a:rPr lang="en-US" sz="4000" dirty="0" smtClean="0">
                <a:solidFill>
                  <a:srgbClr val="0070C0"/>
                </a:solidFill>
                <a:latin typeface="Kristen ITC" pitchFamily="66" charset="0"/>
                <a:ea typeface="標楷體" pitchFamily="65" charset="-120"/>
              </a:rPr>
              <a:t>That’s too bad</a:t>
            </a:r>
            <a:r>
              <a:rPr lang="zh-TW" altLang="en-US" sz="4000" dirty="0" smtClean="0">
                <a:solidFill>
                  <a:srgbClr val="0070C0"/>
                </a:solidFill>
                <a:latin typeface="Kristen ITC" pitchFamily="66" charset="0"/>
                <a:ea typeface="標楷體" pitchFamily="65" charset="-120"/>
              </a:rPr>
              <a:t>  </a:t>
            </a:r>
            <a:r>
              <a:rPr lang="zh-TW" altLang="en-US" sz="5400" dirty="0" smtClean="0">
                <a:solidFill>
                  <a:srgbClr val="FF0000"/>
                </a:solidFill>
                <a:latin typeface="DFPBiaoKaiW5_HanPinIn1LU-AZ" pitchFamily="66" charset="-120"/>
                <a:ea typeface="DFPBiaoKaiW5_HanPinIn1LU-AZ" pitchFamily="66" charset="-120"/>
              </a:rPr>
              <a:t>太可惜了</a:t>
            </a:r>
            <a:r>
              <a:rPr lang="en-US" altLang="zh-TW" sz="5400" dirty="0" smtClean="0">
                <a:solidFill>
                  <a:srgbClr val="FF0000"/>
                </a:solidFill>
                <a:latin typeface="DFPBiaoKaiW5_HanPinIn1LU-AZ" pitchFamily="66" charset="-120"/>
                <a:ea typeface="DFPBiaoKaiW5_HanPinIn1LU-AZ" pitchFamily="66" charset="-120"/>
              </a:rPr>
              <a:t>!</a:t>
            </a:r>
            <a:endParaRPr lang="en-US" sz="5400" dirty="0" smtClean="0">
              <a:solidFill>
                <a:srgbClr val="FF0000"/>
              </a:solidFill>
              <a:latin typeface="DFPBiaoKaiW5_HanPinIn1LU-AZ" pitchFamily="66" charset="-120"/>
              <a:ea typeface="DFPBiaoKaiW5_HanPinIn1LU-AZ" pitchFamily="66" charset="-120"/>
            </a:endParaRPr>
          </a:p>
          <a:p>
            <a:endParaRPr lang="en-US" altLang="zh-TW" sz="1200" dirty="0" smtClean="0">
              <a:latin typeface="Kristen ITC" pitchFamily="66" charset="0"/>
              <a:ea typeface="標楷體" pitchFamily="65" charset="-120"/>
            </a:endParaRPr>
          </a:p>
          <a:p>
            <a:r>
              <a:rPr lang="en-US" altLang="zh-TW" sz="4400" dirty="0" smtClean="0">
                <a:latin typeface="Kristen ITC" pitchFamily="66" charset="0"/>
                <a:ea typeface="標楷體" pitchFamily="65" charset="-120"/>
              </a:rPr>
              <a:t>3.</a:t>
            </a:r>
            <a:r>
              <a:rPr lang="zh-TW" altLang="en-US" sz="4400" dirty="0" smtClean="0">
                <a:latin typeface="Kristen ITC" pitchFamily="66" charset="0"/>
                <a:ea typeface="標楷體" pitchFamily="65" charset="-120"/>
              </a:rPr>
              <a:t> </a:t>
            </a:r>
            <a:r>
              <a:rPr lang="en-US" sz="4400" dirty="0" smtClean="0">
                <a:solidFill>
                  <a:srgbClr val="0070C0"/>
                </a:solidFill>
                <a:latin typeface="Kristen ITC" pitchFamily="66" charset="0"/>
                <a:ea typeface="標楷體" pitchFamily="65" charset="-120"/>
              </a:rPr>
              <a:t>That’s horrible</a:t>
            </a:r>
            <a:r>
              <a:rPr lang="zh-TW" altLang="en-US" sz="4400" dirty="0" smtClean="0">
                <a:solidFill>
                  <a:srgbClr val="0070C0"/>
                </a:solidFill>
                <a:latin typeface="Kristen ITC" pitchFamily="66" charset="0"/>
                <a:ea typeface="標楷體" pitchFamily="65" charset="-120"/>
              </a:rPr>
              <a:t> </a:t>
            </a:r>
            <a:r>
              <a:rPr lang="zh-TW" altLang="en-US" sz="5400" dirty="0" smtClean="0">
                <a:solidFill>
                  <a:srgbClr val="FF0000"/>
                </a:solidFill>
                <a:latin typeface="DFPBiaoKaiW5_HanPinIn1LU-AZ" pitchFamily="66" charset="-120"/>
                <a:ea typeface="DFPBiaoKaiW5_HanPinIn1LU-AZ" pitchFamily="66" charset="-120"/>
              </a:rPr>
              <a:t>太可怕了</a:t>
            </a:r>
            <a:r>
              <a:rPr lang="en-US" altLang="zh-TW" sz="5400" dirty="0" smtClean="0">
                <a:solidFill>
                  <a:srgbClr val="FF0000"/>
                </a:solidFill>
                <a:latin typeface="DFPBiaoKaiW5_HanPinIn1LU-AZ" pitchFamily="66" charset="-120"/>
                <a:ea typeface="DFPBiaoKaiW5_HanPinIn1LU-AZ" pitchFamily="66" charset="-120"/>
              </a:rPr>
              <a:t>!</a:t>
            </a:r>
            <a:endParaRPr lang="en-US" sz="5400" dirty="0" smtClean="0">
              <a:solidFill>
                <a:srgbClr val="FF0000"/>
              </a:solidFill>
              <a:latin typeface="DFPBiaoKaiW5_HanPinIn1LU-AZ" pitchFamily="66" charset="-120"/>
              <a:ea typeface="DFPBiaoKaiW5_HanPinIn1LU-AZ" pitchFamily="66" charset="-120"/>
            </a:endParaRPr>
          </a:p>
          <a:p>
            <a:endParaRPr lang="en-US" altLang="zh-TW" sz="1200" dirty="0" smtClean="0">
              <a:latin typeface="Kristen ITC" pitchFamily="66" charset="0"/>
              <a:ea typeface="標楷體" pitchFamily="65" charset="-120"/>
            </a:endParaRPr>
          </a:p>
          <a:p>
            <a:r>
              <a:rPr lang="en-US" altLang="zh-TW" sz="4000" dirty="0" smtClean="0">
                <a:latin typeface="Kristen ITC" pitchFamily="66" charset="0"/>
                <a:ea typeface="標楷體" pitchFamily="65" charset="-120"/>
              </a:rPr>
              <a:t>4.</a:t>
            </a:r>
            <a:r>
              <a:rPr lang="zh-TW" altLang="en-US" sz="4000" dirty="0" smtClean="0">
                <a:latin typeface="Kristen ITC" pitchFamily="66" charset="0"/>
                <a:ea typeface="標楷體" pitchFamily="65" charset="-120"/>
              </a:rPr>
              <a:t> </a:t>
            </a:r>
            <a:r>
              <a:rPr lang="en-US" sz="4000" dirty="0" smtClean="0">
                <a:solidFill>
                  <a:srgbClr val="0070C0"/>
                </a:solidFill>
                <a:latin typeface="Kristen ITC" pitchFamily="66" charset="0"/>
                <a:ea typeface="標楷體" pitchFamily="65" charset="-120"/>
              </a:rPr>
              <a:t>OK</a:t>
            </a:r>
            <a:r>
              <a:rPr lang="zh-TW" altLang="en-US" sz="54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5400" dirty="0" smtClean="0">
                <a:solidFill>
                  <a:srgbClr val="FF0000"/>
                </a:solidFill>
                <a:latin typeface="DFPBiaoKaiW5_HanPinIn1LU-AZ" pitchFamily="66" charset="-120"/>
                <a:ea typeface="DFPBiaoKaiW5_HanPinIn1LU-AZ" pitchFamily="66" charset="-120"/>
              </a:rPr>
              <a:t>好的</a:t>
            </a:r>
            <a:r>
              <a:rPr lang="en-US" altLang="zh-TW" sz="5400" dirty="0" smtClean="0">
                <a:solidFill>
                  <a:srgbClr val="FF0000"/>
                </a:solidFill>
                <a:latin typeface="DFPBiaoKaiW5_HanPinIn1LU-AZ" pitchFamily="66" charset="-120"/>
                <a:ea typeface="DFPBiaoKaiW5_HanPinIn1LU-AZ" pitchFamily="66" charset="-120"/>
              </a:rPr>
              <a:t>!</a:t>
            </a:r>
            <a:endParaRPr lang="en-US" sz="5400" dirty="0" smtClean="0">
              <a:solidFill>
                <a:srgbClr val="FF0000"/>
              </a:solidFill>
              <a:latin typeface="DFPBiaoKaiW5_HanPinIn1LU-AZ" pitchFamily="66" charset="-120"/>
              <a:ea typeface="DFPBiaoKaiW5_HanPinIn1LU-AZ" pitchFamily="66" charset="-120"/>
            </a:endParaRPr>
          </a:p>
          <a:p>
            <a:endParaRPr lang="en-US" altLang="zh-TW" sz="1400" dirty="0" smtClean="0">
              <a:latin typeface="Kristen ITC" pitchFamily="66" charset="0"/>
              <a:ea typeface="標楷體" pitchFamily="65" charset="-120"/>
            </a:endParaRPr>
          </a:p>
          <a:p>
            <a:r>
              <a:rPr lang="en-US" altLang="zh-TW" sz="4000" dirty="0" smtClean="0">
                <a:latin typeface="Kristen ITC" pitchFamily="66" charset="0"/>
                <a:ea typeface="標楷體" pitchFamily="65" charset="-120"/>
              </a:rPr>
              <a:t>5.</a:t>
            </a:r>
            <a:r>
              <a:rPr lang="zh-TW" altLang="en-US" sz="4000" dirty="0" smtClean="0">
                <a:latin typeface="Kristen ITC" pitchFamily="66" charset="0"/>
                <a:ea typeface="標楷體" pitchFamily="65" charset="-120"/>
              </a:rPr>
              <a:t> </a:t>
            </a:r>
            <a:r>
              <a:rPr lang="en-US" sz="4000" dirty="0" smtClean="0">
                <a:solidFill>
                  <a:srgbClr val="0070C0"/>
                </a:solidFill>
                <a:latin typeface="Kristen ITC" pitchFamily="66" charset="0"/>
                <a:ea typeface="標楷體" pitchFamily="65" charset="-120"/>
              </a:rPr>
              <a:t>So-so</a:t>
            </a:r>
            <a:r>
              <a:rPr lang="zh-TW" altLang="en-US" sz="54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5400" dirty="0" smtClean="0">
                <a:solidFill>
                  <a:srgbClr val="FF0000"/>
                </a:solidFill>
                <a:latin typeface="DFPBiaoKaiW5_HanPinIn1LU-AZ" pitchFamily="66" charset="-120"/>
                <a:ea typeface="DFPBiaoKaiW5_HanPinIn1LU-AZ" pitchFamily="66" charset="-120"/>
              </a:rPr>
              <a:t>馬馬虎虎</a:t>
            </a:r>
            <a:r>
              <a:rPr lang="en-US" altLang="zh-TW" sz="5400" dirty="0" smtClean="0">
                <a:solidFill>
                  <a:srgbClr val="FF0000"/>
                </a:solidFill>
                <a:latin typeface="DFPBiaoKaiW5_HanPinIn1LU-AZ" pitchFamily="66" charset="-120"/>
                <a:ea typeface="DFPBiaoKaiW5_HanPinIn1LU-AZ" pitchFamily="66" charset="-120"/>
              </a:rPr>
              <a:t>!</a:t>
            </a:r>
            <a:endParaRPr lang="en-US" sz="5400" dirty="0">
              <a:solidFill>
                <a:srgbClr val="FF0000"/>
              </a:solidFill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0" y="533400"/>
            <a:ext cx="487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5400" u="sng" dirty="0" smtClean="0">
                <a:solidFill>
                  <a:srgbClr val="0070C0"/>
                </a:solidFill>
                <a:latin typeface="Kristen ITC" pitchFamily="66" charset="0"/>
              </a:rPr>
              <a:t>Expressions</a:t>
            </a:r>
            <a:endParaRPr lang="en-US" sz="5400" u="sng" dirty="0">
              <a:solidFill>
                <a:srgbClr val="0070C0"/>
              </a:solidFill>
              <a:latin typeface="Kristen ITC" pitchFamily="66" charset="0"/>
            </a:endParaRPr>
          </a:p>
        </p:txBody>
      </p:sp>
      <p:pic>
        <p:nvPicPr>
          <p:cNvPr id="1026" name="Picture 2" descr="C:\Users\Owner\AppData\Local\Microsoft\Windows\Temporary Internet Files\Content.IE5\YMVV9D11\MC9004457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533400"/>
            <a:ext cx="1334110" cy="1806854"/>
          </a:xfrm>
          <a:prstGeom prst="rect">
            <a:avLst/>
          </a:prstGeom>
          <a:noFill/>
        </p:spPr>
      </p:pic>
      <p:pic>
        <p:nvPicPr>
          <p:cNvPr id="9" name="Picture 2" descr="C:\Users\Owner\AppData\Local\Microsoft\Windows\Temporary Internet Files\Content.IE5\YMVV9D11\MC9004457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724400"/>
            <a:ext cx="1334110" cy="1806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Owner\AppData\Local\Microsoft\Windows\Temporary Internet Files\Content.IE5\YMVV9D11\MP900314166[1].jpg"/>
          <p:cNvPicPr>
            <a:picLocks noChangeAspect="1" noChangeArrowheads="1"/>
          </p:cNvPicPr>
          <p:nvPr/>
        </p:nvPicPr>
        <p:blipFill>
          <a:blip r:embed="rId2" cstate="print"/>
          <a:srcRect t="7170" r="15285" b="14405"/>
          <a:stretch>
            <a:fillRect/>
          </a:stretch>
        </p:blipFill>
        <p:spPr bwMode="auto">
          <a:xfrm>
            <a:off x="1447800" y="2057400"/>
            <a:ext cx="6019800" cy="3733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81400" y="7620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7200" dirty="0" smtClean="0">
                <a:latin typeface="DFPBiaoKaiW5_HanPinIn1LU-AZ" pitchFamily="66" charset="-120"/>
                <a:ea typeface="DFPBiaoKaiW5_HanPinIn1LU-AZ" pitchFamily="66" charset="-120"/>
              </a:rPr>
              <a:t>國旗</a:t>
            </a:r>
            <a:endParaRPr lang="en-US" sz="72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Owner\AppData\Local\Microsoft\Windows\Temporary Internet Files\Content.IE5\T8I98EU6\MC90005658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05000"/>
            <a:ext cx="4419599" cy="405555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3000" y="533400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7200" dirty="0" smtClean="0">
                <a:latin typeface="DFPBiaoKaiW5_HanPinIn1LU-AZ" pitchFamily="66" charset="-120"/>
                <a:ea typeface="DFPBiaoKaiW5_HanPinIn1LU-AZ" pitchFamily="66" charset="-120"/>
              </a:rPr>
              <a:t>老師 和 學生</a:t>
            </a:r>
            <a:endParaRPr lang="en-US" sz="72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Owner\AppData\Local\Microsoft\Windows\Temporary Internet Files\Content.IE5\LKLBCOS6\MC9002338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438400"/>
            <a:ext cx="2986135" cy="2963213"/>
          </a:xfrm>
          <a:prstGeom prst="rect">
            <a:avLst/>
          </a:prstGeom>
          <a:noFill/>
        </p:spPr>
      </p:pic>
      <p:pic>
        <p:nvPicPr>
          <p:cNvPr id="1028" name="Picture 4" descr="C:\Users\Owner\AppData\Local\Microsoft\Windows\Temporary Internet Files\Content.IE5\3RZ31YEN\MC90034078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828800"/>
            <a:ext cx="1828800" cy="18311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2800" y="609600"/>
            <a:ext cx="259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000" dirty="0" smtClean="0">
                <a:latin typeface="DFPBiaoKaiW5_HanPinIn1LU-AZ" pitchFamily="66" charset="-120"/>
                <a:ea typeface="DFPBiaoKaiW5_HanPinIn1LU-AZ" pitchFamily="66" charset="-120"/>
              </a:rPr>
              <a:t>漿糊</a:t>
            </a:r>
            <a:endParaRPr lang="en-US" sz="80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057400" y="4495800"/>
            <a:ext cx="2133600" cy="1828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90800" y="4800600"/>
            <a:ext cx="1219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000" dirty="0" smtClean="0">
                <a:latin typeface="DFPBiaoKaiW5_HanPinIn1LU-AZ" pitchFamily="66" charset="-120"/>
                <a:ea typeface="DFPBiaoKaiW5_HanPinIn1LU-AZ" pitchFamily="66" charset="-120"/>
              </a:rPr>
              <a:t>黏</a:t>
            </a:r>
            <a:endParaRPr lang="en-US" sz="80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wner\AppData\Local\Microsoft\Windows\Temporary Internet Files\Content.IE5\YMVV9D11\MC9000947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819400"/>
            <a:ext cx="2747204" cy="2937095"/>
          </a:xfrm>
          <a:prstGeom prst="rect">
            <a:avLst/>
          </a:prstGeom>
          <a:noFill/>
        </p:spPr>
      </p:pic>
      <p:pic>
        <p:nvPicPr>
          <p:cNvPr id="9221" name="Picture 5" descr="C:\Users\Owner\AppData\Local\Microsoft\Windows\Temporary Internet Files\Content.IE5\LN5DRA9Q\MC90023272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971800"/>
            <a:ext cx="3621926" cy="320190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685800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7200" dirty="0" smtClean="0">
                <a:latin typeface="DFPBiaoKaiW5_HanPinIn1LU-AZ" pitchFamily="66" charset="-120"/>
                <a:ea typeface="DFPBiaoKaiW5_HanPinIn1LU-AZ" pitchFamily="66" charset="-120"/>
              </a:rPr>
              <a:t>蠟筆</a:t>
            </a:r>
            <a:endParaRPr lang="en-US" sz="72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838200"/>
            <a:ext cx="3352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6600" dirty="0" smtClean="0">
                <a:latin typeface="DFPBiaoKaiW5_HanPinIn1LU-AZ" pitchFamily="66" charset="-120"/>
                <a:ea typeface="DFPBiaoKaiW5_HanPinIn1LU-AZ" pitchFamily="66" charset="-120"/>
              </a:rPr>
              <a:t>馬克筆</a:t>
            </a:r>
            <a:endParaRPr lang="en-US" sz="66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Owner\AppData\Local\Microsoft\Windows\Temporary Internet Files\Content.IE5\LKLBCOS6\MC90028728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4114800"/>
            <a:ext cx="2057400" cy="2228533"/>
          </a:xfrm>
          <a:prstGeom prst="rect">
            <a:avLst/>
          </a:prstGeom>
          <a:noFill/>
        </p:spPr>
      </p:pic>
      <p:pic>
        <p:nvPicPr>
          <p:cNvPr id="2052" name="Picture 4" descr="C:\Users\Owner\AppData\Local\Microsoft\Windows\Temporary Internet Files\Content.IE5\T8I98EU6\MC90009477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905000"/>
            <a:ext cx="4671588" cy="36907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00200" y="762000"/>
            <a:ext cx="3810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6600" dirty="0" smtClean="0">
                <a:latin typeface="DFPBiaoKaiW5_HanPinIn1LU-AZ" pitchFamily="66" charset="-120"/>
                <a:ea typeface="DFPBiaoKaiW5_HanPinIn1LU-AZ" pitchFamily="66" charset="-120"/>
              </a:rPr>
              <a:t>一把剪刀</a:t>
            </a:r>
            <a:endParaRPr lang="en-US" sz="66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57200" y="2743200"/>
            <a:ext cx="2209800" cy="1828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971800"/>
            <a:ext cx="137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800" dirty="0" smtClean="0">
                <a:latin typeface="DFPBiaoKaiW5_HanPinIn1LU-AZ" pitchFamily="66" charset="-120"/>
                <a:ea typeface="DFPBiaoKaiW5_HanPinIn1LU-AZ" pitchFamily="66" charset="-120"/>
              </a:rPr>
              <a:t>剪</a:t>
            </a:r>
            <a:endParaRPr lang="en-US" sz="88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wner\AppData\Local\Microsoft\Windows\Temporary Internet Files\Content.IE5\E4OI8CQC\MC9002345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362200"/>
            <a:ext cx="4026529" cy="32737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71800" y="838200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6000" dirty="0" smtClean="0">
                <a:latin typeface="DFPBiaoKaiW5_HanPinIn1LU-AZ" pitchFamily="66" charset="-120"/>
                <a:ea typeface="DFPBiaoKaiW5_HanPinIn1LU-AZ" pitchFamily="66" charset="-120"/>
              </a:rPr>
              <a:t>一個釘書機</a:t>
            </a:r>
            <a:endParaRPr lang="en-US" sz="60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57200" y="4114800"/>
            <a:ext cx="2971800" cy="2057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10800000" flipV="1">
            <a:off x="1219199" y="4371202"/>
            <a:ext cx="10459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9600" dirty="0" smtClean="0">
                <a:latin typeface="DFPBiaoKaiW5_HanPinIn1LU-AZ" pitchFamily="66" charset="-120"/>
                <a:ea typeface="DFPBiaoKaiW5_HanPinIn1LU-AZ" pitchFamily="66" charset="-120"/>
              </a:rPr>
              <a:t>釘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685800"/>
            <a:ext cx="251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6000" dirty="0" smtClean="0">
                <a:latin typeface="DFPBiaoKaiW5_HanPinIn1LU-AZ" pitchFamily="66" charset="-120"/>
                <a:ea typeface="DFPBiaoKaiW5_HanPinIn1LU-AZ" pitchFamily="66" charset="-120"/>
              </a:rPr>
              <a:t>彩色筆</a:t>
            </a:r>
            <a:endParaRPr lang="en-US" sz="60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6400" y="914400"/>
            <a:ext cx="243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6000" dirty="0" smtClean="0">
                <a:latin typeface="DFPBiaoKaiW5_HanPinIn1LU-AZ" pitchFamily="66" charset="-120"/>
                <a:ea typeface="DFPBiaoKaiW5_HanPinIn1LU-AZ" pitchFamily="66" charset="-120"/>
              </a:rPr>
              <a:t>鉛筆</a:t>
            </a:r>
            <a:endParaRPr lang="en-US" sz="60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pic>
        <p:nvPicPr>
          <p:cNvPr id="5123" name="Picture 3" descr="C:\Users\Owner\AppData\Local\Microsoft\Windows\Temporary Internet Files\Content.IE5\C0JX8ECH\MP900438377[1].jpg"/>
          <p:cNvPicPr>
            <a:picLocks noChangeAspect="1" noChangeArrowheads="1"/>
          </p:cNvPicPr>
          <p:nvPr/>
        </p:nvPicPr>
        <p:blipFill>
          <a:blip r:embed="rId2" cstate="print"/>
          <a:srcRect t="6898" r="10386"/>
          <a:stretch>
            <a:fillRect/>
          </a:stretch>
        </p:blipFill>
        <p:spPr bwMode="auto">
          <a:xfrm>
            <a:off x="4953000" y="2286000"/>
            <a:ext cx="2971800" cy="4114026"/>
          </a:xfrm>
          <a:prstGeom prst="rect">
            <a:avLst/>
          </a:prstGeom>
          <a:noFill/>
        </p:spPr>
      </p:pic>
      <p:pic>
        <p:nvPicPr>
          <p:cNvPr id="5124" name="Picture 4" descr="C:\Users\Owner\AppData\Local\Microsoft\Windows\Temporary Internet Files\Content.IE5\LN5DRA9Q\MC90043955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3090672" cy="4545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wner\AppData\Local\Microsoft\Windows\Temporary Internet Files\Content.IE5\T8I98EU6\MC90043258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657600"/>
            <a:ext cx="2667000" cy="2667000"/>
          </a:xfrm>
          <a:prstGeom prst="rect">
            <a:avLst/>
          </a:prstGeom>
          <a:noFill/>
        </p:spPr>
      </p:pic>
      <p:pic>
        <p:nvPicPr>
          <p:cNvPr id="4101" name="Picture 5" descr="C:\Users\Owner\AppData\Local\Microsoft\Windows\Temporary Internet Files\Content.IE5\C0JX8ECH\MC90023388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505200"/>
            <a:ext cx="2819400" cy="23632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638800" y="2667000"/>
            <a:ext cx="2819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6000" smtClean="0">
                <a:latin typeface="DFPBiaoKaiW5_HanPinIn1LU-AZ" pitchFamily="66" charset="-120"/>
                <a:ea typeface="DFPBiaoKaiW5_HanPinIn1LU-AZ" pitchFamily="66" charset="-120"/>
              </a:rPr>
              <a:t>橡皮擦</a:t>
            </a:r>
            <a:endParaRPr lang="en-US" sz="60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2133600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6000" dirty="0" smtClean="0">
                <a:latin typeface="DFPBiaoKaiW5_HanPinIn1LU-AZ" pitchFamily="66" charset="-120"/>
                <a:ea typeface="DFPBiaoKaiW5_HanPinIn1LU-AZ" pitchFamily="66" charset="-120"/>
              </a:rPr>
              <a:t>膠帶</a:t>
            </a:r>
            <a:endParaRPr lang="en-US" sz="60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2600" y="14478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latin typeface="DFPBiaoKaiW5_HanPinIn1LU-AZ" pitchFamily="66" charset="-120"/>
                <a:ea typeface="DFPBiaoKaiW5_HanPinIn1LU-AZ" pitchFamily="66" charset="-120"/>
              </a:rPr>
              <a:t>一個</a:t>
            </a:r>
            <a:endParaRPr lang="en-US" sz="5400" dirty="0">
              <a:latin typeface="DFPBiaoKaiW5_HanPinIn1LU-AZ" pitchFamily="66" charset="-120"/>
              <a:ea typeface="DFPBiaoKaiW5_HanPinIn1LU-AZ" pitchFamily="66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133</Words>
  <Application>Microsoft Office PowerPoint</Application>
  <PresentationFormat>On-screen Show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課室裡的東西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31</cp:revision>
  <dcterms:created xsi:type="dcterms:W3CDTF">2010-06-30T02:16:12Z</dcterms:created>
  <dcterms:modified xsi:type="dcterms:W3CDTF">2010-07-02T03:02:02Z</dcterms:modified>
</cp:coreProperties>
</file>